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321" r:id="rId7"/>
    <p:sldId id="262" r:id="rId8"/>
    <p:sldId id="263" r:id="rId9"/>
    <p:sldId id="264" r:id="rId10"/>
    <p:sldId id="274" r:id="rId11"/>
    <p:sldId id="301" r:id="rId12"/>
    <p:sldId id="322" r:id="rId13"/>
    <p:sldId id="323" r:id="rId14"/>
    <p:sldId id="324" r:id="rId15"/>
    <p:sldId id="325" r:id="rId16"/>
    <p:sldId id="326" r:id="rId17"/>
    <p:sldId id="268" r:id="rId18"/>
    <p:sldId id="327" r:id="rId19"/>
    <p:sldId id="328" r:id="rId20"/>
    <p:sldId id="275" r:id="rId21"/>
    <p:sldId id="269" r:id="rId22"/>
    <p:sldId id="270" r:id="rId23"/>
    <p:sldId id="271" r:id="rId24"/>
    <p:sldId id="329" r:id="rId25"/>
    <p:sldId id="272" r:id="rId26"/>
    <p:sldId id="277" r:id="rId27"/>
    <p:sldId id="330" r:id="rId28"/>
    <p:sldId id="279" r:id="rId29"/>
    <p:sldId id="331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9003"/>
    <a:srgbClr val="FDFDFC"/>
    <a:srgbClr val="92D050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067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47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180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3828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316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9665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3952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129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353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1772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8799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7928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6103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09445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7450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1380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31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1021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2775</TotalTime>
  <Words>0</Words>
  <Application>Microsoft Office PowerPoint</Application>
  <PresentationFormat>On-screen Show (4:3)</PresentationFormat>
  <Paragraphs>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66</cp:revision>
  <dcterms:created xsi:type="dcterms:W3CDTF">2025-09-11T15:54:50Z</dcterms:created>
  <dcterms:modified xsi:type="dcterms:W3CDTF">2026-03-25T16:28:49Z</dcterms:modified>
</cp:coreProperties>
</file>